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aven Pro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FF984A7-8A9B-4217-90F2-E889749BF0B6}">
  <a:tblStyle styleId="{5FF984A7-8A9B-4217-90F2-E889749BF0B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MavenPro-regular.fntdata"/><Relationship Id="rId14" Type="http://schemas.openxmlformats.org/officeDocument/2006/relationships/slide" Target="slides/slide8.xml"/><Relationship Id="rId16" Type="http://schemas.openxmlformats.org/officeDocument/2006/relationships/font" Target="fonts/Maven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tristan581/17k-apple-app-store-strategy-game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7391961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a7391961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7391961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7391961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data source was obtained from Kaggle via the following </a:t>
            </a:r>
            <a:r>
              <a:rPr lang="en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link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. The data set comprises 17,007 strategy games available on the Apple App Store and was collected on August 3rd, 2019 using the iTunes API and the App Store sitemap.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-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17 features in dataset (key ones of interest: Icon URL, Average User Rating, User Rating Count, Game Name)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-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Drop any records from data set where Icon URL and Average User URL are null -&gt; remained 7,561 / 17,007 records (45%)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7391961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7391961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a7391961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a7391961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a73919610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a73919610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Confusion Matrix Results: Model accurately predicted 1664 / 2269 (73%) cases that the game is a Great App (high rating of 4 or higher). However, there are 605 cases (25%) cases where the model incorrectly predicted that the game is a Great App, when based on the actual average user ratings from the data set, the games had low ratings.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Classification Report Results: 73% precision classifying that a game is a Great App based on feature variables hpercent_is_0 and max_c_cnt_is_less_27000 (0 color taking &gt;10% of game icon, &lt;27,000 pixels of the most frequent color present in icon). 100% recall indicating 100% of all the game icons with high rating were correctly labled by the Random Forest classifier. F1 score of 85%, measuring test's accuracy as weighted harmonic mean of precision and recall. Overall, the Random Forest Classifer is good at recognizing game with high rating.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Mean AUC Score: Mean AUC score value of 0.48 indicates a mediocre classifier, being able to distinguish between highly rated games versus low rated games.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7391961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a7391961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a848198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a848198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7.png"/><Relationship Id="rId7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572000" y="60300"/>
            <a:ext cx="4483500" cy="1669800"/>
          </a:xfrm>
          <a:prstGeom prst="rect">
            <a:avLst/>
          </a:prstGeom>
          <a:solidFill>
            <a:srgbClr val="F6EDED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Apple App Store Game Icons linked to User Rating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939400" y="4590225"/>
            <a:ext cx="3128400" cy="514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</a:rPr>
              <a:t>Team 7 </a:t>
            </a:r>
            <a:endParaRPr b="1" sz="135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</a:rPr>
              <a:t>Leona Yiu &amp; Xiaoxu Zhang</a:t>
            </a:r>
            <a:endParaRPr b="1" sz="13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Objective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85300" y="1017725"/>
            <a:ext cx="85206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Can we predict the user rating of a game from the Apple App Store                           based on the appearance of the game’s icon (512 x 512 pixels)? 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00" y="1050450"/>
            <a:ext cx="1303925" cy="13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50" y="2615225"/>
            <a:ext cx="1844076" cy="184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4"/>
          <p:cNvSpPr txBox="1"/>
          <p:nvPr/>
        </p:nvSpPr>
        <p:spPr>
          <a:xfrm>
            <a:off x="6708225" y="4412500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Kingdom Rush HD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36,212</a:t>
            </a:r>
            <a:endParaRPr sz="11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75" y="2615238"/>
            <a:ext cx="1844076" cy="18440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4"/>
          <p:cNvSpPr txBox="1"/>
          <p:nvPr/>
        </p:nvSpPr>
        <p:spPr>
          <a:xfrm>
            <a:off x="4613763" y="4412500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Morocco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8,376</a:t>
            </a:r>
            <a:endParaRPr sz="11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1300" y="2615225"/>
            <a:ext cx="1844076" cy="184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4"/>
          <p:cNvSpPr txBox="1"/>
          <p:nvPr/>
        </p:nvSpPr>
        <p:spPr>
          <a:xfrm>
            <a:off x="2543975" y="4412500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Tank Ace 1944 HD Lite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2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697</a:t>
            </a:r>
            <a:endParaRPr sz="11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00" y="2615250"/>
            <a:ext cx="1844076" cy="184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p14"/>
          <p:cNvSpPr txBox="1"/>
          <p:nvPr/>
        </p:nvSpPr>
        <p:spPr>
          <a:xfrm>
            <a:off x="486588" y="4383125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Laser Chess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1.5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200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Preparation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set from Kaggle consists of 17,007 strategy games from Apple App Store collected on August 3rd, 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game icon jpg (taken from Icon URL) converted into 512 x 512 strings of color code (RGB format)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color codes in icon, 3 features created: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</a:t>
            </a:r>
            <a:r>
              <a:rPr lang="en"/>
              <a:t>percent_c_cnt: count of colors taking &gt;10% of full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lpercent_c_cnt: count of colors taking &lt;0.1% of the full image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max_c_cnt: count of pixels of the color that appears the most in the icon image</a:t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412208" y="4088397"/>
            <a:ext cx="474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50" y="3616151"/>
            <a:ext cx="3996296" cy="14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075" y="3616150"/>
            <a:ext cx="1393775" cy="139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24" y="1490186"/>
            <a:ext cx="2847649" cy="19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56476" y="3651000"/>
            <a:ext cx="29925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 observation - data set consists heavily of highly rated games (potentially impacting model)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060775" y="2340100"/>
            <a:ext cx="2835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" name="Google Shape;91;p16"/>
          <p:cNvGraphicFramePr/>
          <p:nvPr/>
        </p:nvGraphicFramePr>
        <p:xfrm>
          <a:off x="3412550" y="1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{5FF984A7-8A9B-4217-90F2-E889749BF0B6}</a:tableStyleId>
              </a:tblPr>
              <a:tblGrid>
                <a:gridCol w="678475"/>
                <a:gridCol w="780475"/>
                <a:gridCol w="479900"/>
              </a:tblGrid>
              <a:tr h="36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hpercent_c_cnt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Average User Rating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Count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25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676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4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1,435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3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206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2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153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5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277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7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55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8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7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41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050" y="1433500"/>
            <a:ext cx="3209825" cy="209605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5450538" y="2340100"/>
            <a:ext cx="2835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5856150" y="3572925"/>
            <a:ext cx="31650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Majority of high rated games have icon images with 0 color taking &gt;10% of full image (hpercent_c_cnt) and &lt;27K pixels of color that appears most in icon (max_c_cnt)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6219350" y="2835425"/>
            <a:ext cx="283500" cy="608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Data Modeling - Random Forest Classifier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75" y="1156025"/>
            <a:ext cx="5577425" cy="182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17"/>
          <p:cNvSpPr txBox="1"/>
          <p:nvPr/>
        </p:nvSpPr>
        <p:spPr>
          <a:xfrm>
            <a:off x="6462775" y="1645875"/>
            <a:ext cx="2166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0.63199647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6462775" y="3456125"/>
            <a:ext cx="2166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(after fine tuning): 0.73336271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63" y="3117875"/>
            <a:ext cx="5577450" cy="178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Modeling - </a:t>
            </a:r>
            <a:r>
              <a:rPr lang="en">
                <a:solidFill>
                  <a:srgbClr val="FFFFFF"/>
                </a:solidFill>
              </a:rPr>
              <a:t>Random Forest Classifier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402000"/>
            <a:ext cx="4272949" cy="30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907700" y="1321875"/>
            <a:ext cx="392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accurately predicted 73% cases that game is a Great App (rating 4+), 27% incorrectly predicted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380375" y="1562500"/>
            <a:ext cx="25272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553375" y="2462700"/>
            <a:ext cx="13542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907700" y="2236275"/>
            <a:ext cx="392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73% precision classifying game is a Great App based on feature variables hpercent_is_0 &amp; max_c_cnt_is_less70000; 100% recall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907700" y="3814050"/>
            <a:ext cx="392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AUC Score of 0.48, however, indicating mediocre classifier to distinguish between highly rated games vs. lower rated games</a:t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553375" y="4162200"/>
            <a:ext cx="13542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6609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Results - </a:t>
            </a:r>
            <a:r>
              <a:rPr lang="en" sz="1800">
                <a:solidFill>
                  <a:srgbClr val="FFFFFF"/>
                </a:solidFill>
              </a:rPr>
              <a:t>True Positives : Game icons correctly classified as highly rated and actual rating is 4+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69088" y="3082275"/>
            <a:ext cx="18546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Logic Puzzles+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50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</a:t>
            </a:r>
            <a:r>
              <a:rPr lang="en" sz="1100"/>
              <a:t>ax_c_cnt: 17,388</a:t>
            </a:r>
            <a:endParaRPr sz="11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86" y="1537875"/>
            <a:ext cx="1462450" cy="1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488" y="1537875"/>
            <a:ext cx="1462450" cy="146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" name="Google Shape;128;p19"/>
          <p:cNvSpPr txBox="1"/>
          <p:nvPr/>
        </p:nvSpPr>
        <p:spPr>
          <a:xfrm>
            <a:off x="2251863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Land Air Sea Warfare HD RTS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4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660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518</a:t>
            </a:r>
            <a:endParaRPr sz="11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163" y="1537875"/>
            <a:ext cx="1462450" cy="14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233938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Solitaire 2017 HD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4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241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9,790</a:t>
            </a:r>
            <a:endParaRPr sz="11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838" y="1537875"/>
            <a:ext cx="1462450" cy="14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6313213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Age of Z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4.5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3,553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814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8520600" cy="6609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Results - False Positives : Game icons incorrectly classified as highly rated but actual rating is &lt;4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47425" y="3082275"/>
            <a:ext cx="18546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Sport Car Driving : City Adventure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97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1,707</a:t>
            </a:r>
            <a:endParaRPr sz="1100"/>
          </a:p>
        </p:txBody>
      </p:sp>
      <p:sp>
        <p:nvSpPr>
          <p:cNvPr id="140" name="Google Shape;140;p20"/>
          <p:cNvSpPr txBox="1"/>
          <p:nvPr/>
        </p:nvSpPr>
        <p:spPr>
          <a:xfrm>
            <a:off x="2330188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Free Ping Pong Table Tennis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2.5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660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2,678</a:t>
            </a:r>
            <a:endParaRPr sz="1100"/>
          </a:p>
        </p:txBody>
      </p:sp>
      <p:sp>
        <p:nvSpPr>
          <p:cNvPr id="141" name="Google Shape;141;p20"/>
          <p:cNvSpPr txBox="1"/>
          <p:nvPr/>
        </p:nvSpPr>
        <p:spPr>
          <a:xfrm>
            <a:off x="4312263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Tools for MTG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3.5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13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24,240</a:t>
            </a:r>
            <a:endParaRPr sz="1100"/>
          </a:p>
        </p:txBody>
      </p:sp>
      <p:sp>
        <p:nvSpPr>
          <p:cNvPr id="142" name="Google Shape;142;p20"/>
          <p:cNvSpPr txBox="1"/>
          <p:nvPr/>
        </p:nvSpPr>
        <p:spPr>
          <a:xfrm>
            <a:off x="6391538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Stick Castles War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3.5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71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40,396</a:t>
            </a:r>
            <a:endParaRPr sz="11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13" y="1537896"/>
            <a:ext cx="1462426" cy="14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012" y="1537888"/>
            <a:ext cx="1462426" cy="14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911" y="1537900"/>
            <a:ext cx="1462426" cy="14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1188" y="1537900"/>
            <a:ext cx="1462426" cy="14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